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1" r:id="rId11"/>
    <p:sldId id="266" r:id="rId12"/>
    <p:sldId id="267" r:id="rId13"/>
    <p:sldId id="268" r:id="rId14"/>
    <p:sldId id="269" r:id="rId15"/>
    <p:sldId id="270" r:id="rId16"/>
    <p:sldId id="277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6FE3-C0A7-3743-BD6D-F6389BAC0928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BDB6-F784-C84E-9597-F579C34FA0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031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6FE3-C0A7-3743-BD6D-F6389BAC0928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BDB6-F784-C84E-9597-F579C34FA0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0472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6FE3-C0A7-3743-BD6D-F6389BAC0928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BDB6-F784-C84E-9597-F579C34FA0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4293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6FE3-C0A7-3743-BD6D-F6389BAC0928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BDB6-F784-C84E-9597-F579C34FA0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6809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6FE3-C0A7-3743-BD6D-F6389BAC0928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BDB6-F784-C84E-9597-F579C34FA0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1721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6FE3-C0A7-3743-BD6D-F6389BAC0928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BDB6-F784-C84E-9597-F579C34FA0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432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6FE3-C0A7-3743-BD6D-F6389BAC0928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BDB6-F784-C84E-9597-F579C34FA0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597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6FE3-C0A7-3743-BD6D-F6389BAC0928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BDB6-F784-C84E-9597-F579C34FA0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716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6FE3-C0A7-3743-BD6D-F6389BAC0928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BDB6-F784-C84E-9597-F579C34FA0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085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6FE3-C0A7-3743-BD6D-F6389BAC0928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BDB6-F784-C84E-9597-F579C34FA0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6109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6FE3-C0A7-3743-BD6D-F6389BAC0928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BDB6-F784-C84E-9597-F579C34FA0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6573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F6FE3-C0A7-3743-BD6D-F6389BAC0928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6BDB6-F784-C84E-9597-F579C34FA0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629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85" y="685799"/>
            <a:ext cx="10022280" cy="532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1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7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63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726" y="120838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9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872"/>
            <a:ext cx="12192000" cy="50962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938528"/>
            <a:ext cx="34417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256"/>
            <a:ext cx="12192000" cy="50474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0884"/>
            <a:ext cx="7924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28"/>
            <a:ext cx="12192000" cy="67909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9" y="788797"/>
            <a:ext cx="4178544" cy="603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47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632" y="946595"/>
            <a:ext cx="12192000" cy="52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9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36"/>
            <a:ext cx="12192000" cy="65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3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416"/>
            <a:ext cx="12192000" cy="55351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50" y="2212975"/>
            <a:ext cx="95377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9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8357" y="13684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这篇论文是</a:t>
            </a:r>
            <a:r>
              <a:rPr lang="en-US" altLang="zh-CN" dirty="0"/>
              <a:t>Google</a:t>
            </a:r>
            <a:r>
              <a:rPr lang="zh-CN" altLang="en-US" dirty="0"/>
              <a:t>于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月发布在</a:t>
            </a:r>
            <a:r>
              <a:rPr lang="en-US" altLang="zh-CN" dirty="0" err="1">
                <a:solidFill>
                  <a:srgbClr val="FF0000"/>
                </a:solidFill>
              </a:rPr>
              <a:t>arxiv</a:t>
            </a:r>
            <a:r>
              <a:rPr lang="zh-CN" altLang="en-US" dirty="0"/>
              <a:t>上的一篇</a:t>
            </a:r>
            <a:r>
              <a:rPr lang="zh-CN" altLang="en-US" dirty="0" smtClean="0"/>
              <a:t>文章。</a:t>
            </a:r>
            <a:endParaRPr lang="en-US" altLang="zh-CN" dirty="0" smtClean="0"/>
          </a:p>
          <a:p>
            <a:pPr>
              <a:lnSpc>
                <a:spcPct val="14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创新点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 smtClean="0"/>
              <a:t>抛弃</a:t>
            </a:r>
            <a:r>
              <a:rPr lang="zh-CN" altLang="en-US" dirty="0"/>
              <a:t>了之前传统的</a:t>
            </a:r>
            <a:r>
              <a:rPr lang="en-US" altLang="zh-CN" dirty="0"/>
              <a:t>encoder-decoder</a:t>
            </a:r>
            <a:r>
              <a:rPr lang="zh-CN" altLang="en-US" dirty="0"/>
              <a:t>模型必须</a:t>
            </a:r>
            <a:r>
              <a:rPr lang="zh-CN" altLang="en-US" dirty="0" smtClean="0"/>
              <a:t>结合</a:t>
            </a:r>
            <a:r>
              <a:rPr lang="en-US" altLang="zh-CN" dirty="0" smtClean="0"/>
              <a:t>CNN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RNN</a:t>
            </a:r>
            <a:r>
              <a:rPr lang="zh-CN" altLang="en-US" dirty="0" smtClean="0"/>
              <a:t>的</a:t>
            </a:r>
            <a:r>
              <a:rPr lang="zh-CN" altLang="en-US" dirty="0"/>
              <a:t>固有模式，只用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4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主要目的：</a:t>
            </a:r>
            <a:r>
              <a:rPr lang="zh-CN" altLang="en-US" dirty="0" smtClean="0"/>
              <a:t>是</a:t>
            </a:r>
            <a:r>
              <a:rPr lang="zh-CN" altLang="en-US" dirty="0"/>
              <a:t>在减少计算量和提高并行效率的同时不损害最终的实验结果，创新之处在于提出了两个新的</a:t>
            </a:r>
            <a:r>
              <a:rPr lang="en-US" altLang="zh-CN" dirty="0"/>
              <a:t>Attention</a:t>
            </a:r>
            <a:r>
              <a:rPr lang="zh-CN" altLang="en-US" dirty="0"/>
              <a:t>机制，分别叫做 </a:t>
            </a:r>
            <a:r>
              <a:rPr lang="en-US" altLang="zh-CN" dirty="0"/>
              <a:t>Scaled Dot-Product Attention </a:t>
            </a:r>
            <a:r>
              <a:rPr lang="zh-CN" altLang="en-US" dirty="0"/>
              <a:t>和 </a:t>
            </a:r>
            <a:r>
              <a:rPr lang="en-US" altLang="zh-CN" dirty="0"/>
              <a:t>Multi-Head </a:t>
            </a:r>
            <a:r>
              <a:rPr lang="en-US" altLang="zh-CN" dirty="0" smtClean="0"/>
              <a:t>Attention</a:t>
            </a:r>
            <a:r>
              <a:rPr lang="zh-CN" altLang="en-US" dirty="0"/>
              <a:t>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54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"/>
            <a:ext cx="12192000" cy="68031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324" y="1825625"/>
            <a:ext cx="9088939" cy="407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775746"/>
            <a:ext cx="12192000" cy="54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46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36"/>
            <a:ext cx="12192000" cy="65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5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273" y="941511"/>
            <a:ext cx="11264908" cy="464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5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76"/>
            <a:ext cx="12192000" cy="66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4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84"/>
            <a:ext cx="12192000" cy="665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52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92"/>
            <a:ext cx="12192000" cy="66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73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72"/>
            <a:ext cx="12192000" cy="66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7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"/>
            <a:ext cx="12192000" cy="67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79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358" y="1098403"/>
            <a:ext cx="12192000" cy="494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79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84</Words>
  <Application>Microsoft Macintosh PowerPoint</Application>
  <PresentationFormat>宽屏</PresentationFormat>
  <Paragraphs>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DengXian</vt:lpstr>
      <vt:lpstr>DengXian Light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10</cp:revision>
  <dcterms:created xsi:type="dcterms:W3CDTF">2018-12-04T01:10:01Z</dcterms:created>
  <dcterms:modified xsi:type="dcterms:W3CDTF">2018-12-04T03:59:32Z</dcterms:modified>
</cp:coreProperties>
</file>